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7" r:id="rId10"/>
    <p:sldId id="268" r:id="rId11"/>
    <p:sldId id="266" r:id="rId12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B1961A-C55A-41FC-B37B-4CC864E43DB1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2.jpe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3D4F816-E017-42AB-9AB5-DC537F373438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F39EB58-3AB5-40CB-95DA-9415E1E03372}" type="datetime1">
              <a:rPr lang="ko-KR" altLang="en-US" smtClean="0"/>
              <a:t>2020-09-01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150F66F-3D96-447A-AD7B-A0D16ADAA517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EEBA59B8-0382-49FE-88B3-FB9D00CE8448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8FF92C50-8AFF-4C05-A09D-7599B7FF9325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fld id="{8DE2550D-EF2D-4A1F-9235-3E4FE14A41F7}" type="datetime1">
              <a:rPr lang="ko-KR" altLang="en-US" smtClean="0"/>
              <a:t>2020-09-01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756B1B66-56C9-4F6D-B4FA-5F2CB3A174EC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40FC7835-16C1-42F1-AEF6-AD9532B4CA8E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00C3AAB0-4815-44F0-A0C1-71E6B6CA498B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4A8B81F-FE7B-4D6B-A23F-8B8A844FC709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F2A174E1-3D5B-4B9A-A892-E1030A005A1F}" type="datetime1">
              <a:rPr lang="ko-KR" altLang="en-US" smtClean="0"/>
              <a:t>2020-09-01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A535A450-F330-4631-AD7D-751C7CA2D321}" type="datetime1">
              <a:rPr lang="ko-KR" altLang="en-US" smtClean="0"/>
              <a:t>2020-09-01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8203D98-3E99-4668-8E99-4C7D060C4218}" type="datetime1">
              <a:rPr lang="ko-KR" altLang="en-US" smtClean="0"/>
              <a:t>2020-09-01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직사각형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직사각형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4400" dirty="0" err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비욘드컴페어</a:t>
            </a:r>
            <a:br>
              <a:rPr lang="en-US" altLang="ko-KR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ko-KR" altLang="en-US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사용방법</a:t>
            </a:r>
            <a:endParaRPr lang="ko" sz="4400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이동준</a:t>
            </a:r>
            <a:endParaRPr lang="ko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557351-6171-4974-9F5F-DAE71525A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[5/5]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(2/2)</a:t>
            </a:r>
          </a:p>
          <a:p>
            <a:pPr marL="0" indent="0">
              <a:buNone/>
            </a:pPr>
            <a:r>
              <a:rPr lang="en-US" altLang="ko-KR" dirty="0"/>
              <a:t>	 2) </a:t>
            </a:r>
            <a:r>
              <a:rPr lang="en-US" altLang="ko-KR" dirty="0" err="1"/>
              <a:t>Hwp</a:t>
            </a:r>
            <a:r>
              <a:rPr lang="en-US" altLang="ko-KR" dirty="0"/>
              <a:t> </a:t>
            </a:r>
            <a:r>
              <a:rPr lang="ko-KR" altLang="en-US" dirty="0"/>
              <a:t>파일은 비교가 안 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750EA9-7787-4995-BB21-619519DAFC31}"/>
              </a:ext>
            </a:extLst>
          </p:cNvPr>
          <p:cNvSpPr txBox="1"/>
          <p:nvPr/>
        </p:nvSpPr>
        <p:spPr>
          <a:xfrm>
            <a:off x="5767137" y="13283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75461C-7937-41E0-806E-D4A5BC11C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13" y="2873827"/>
            <a:ext cx="10577333" cy="2330223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CC56085-ED38-464A-BD96-C3D7ABEAF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10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026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D1E5-CE4F-4223-B00F-BC3303D0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78574-230F-4F0B-ABCF-58DA7DA0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Excel </a:t>
            </a:r>
            <a:r>
              <a:rPr lang="ko-KR" altLang="en-US" dirty="0"/>
              <a:t>비교의 경우에는</a:t>
            </a:r>
            <a:r>
              <a:rPr lang="en-US" altLang="ko-KR" dirty="0"/>
              <a:t>, </a:t>
            </a:r>
            <a:r>
              <a:rPr lang="ko-KR" altLang="en-US" dirty="0"/>
              <a:t>일부 항목이 </a:t>
            </a:r>
            <a:r>
              <a:rPr lang="ko-KR" altLang="en-US" dirty="0" err="1"/>
              <a:t>누락되서</a:t>
            </a:r>
            <a:r>
              <a:rPr lang="ko-KR" altLang="en-US" dirty="0"/>
              <a:t> 비교되므로 이 부분은 감안해야 함</a:t>
            </a:r>
            <a:endParaRPr lang="en-US" altLang="ko-KR" dirty="0"/>
          </a:p>
          <a:p>
            <a:r>
              <a:rPr lang="ko-KR" altLang="en-US" dirty="0" err="1"/>
              <a:t>비욘드컴페어는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유료</a:t>
            </a:r>
            <a:r>
              <a:rPr lang="en-US" altLang="ko-KR" dirty="0"/>
              <a:t>’ </a:t>
            </a:r>
            <a:r>
              <a:rPr lang="ko-KR" altLang="en-US" dirty="0"/>
              <a:t>프로그램으로써</a:t>
            </a:r>
            <a:r>
              <a:rPr lang="en-US" altLang="ko-KR" dirty="0"/>
              <a:t>, </a:t>
            </a:r>
            <a:r>
              <a:rPr lang="ko-KR" altLang="en-US" dirty="0"/>
              <a:t>별도의 라이선스를 구매해야 하므로 여러가지 해결책이 존재함</a:t>
            </a:r>
            <a:endParaRPr lang="en-US" altLang="ko-KR" dirty="0"/>
          </a:p>
          <a:p>
            <a:pPr lvl="1"/>
            <a:r>
              <a:rPr lang="ko-KR" altLang="en-US" dirty="0"/>
              <a:t>필요하실 경우 요청하시면 알려 드릴 것이며</a:t>
            </a:r>
            <a:r>
              <a:rPr lang="en-US" altLang="ko-KR" dirty="0"/>
              <a:t>, </a:t>
            </a:r>
            <a:r>
              <a:rPr lang="ko-KR" altLang="en-US" dirty="0"/>
              <a:t>구글에 검색하면 다 나와 있음</a:t>
            </a:r>
            <a:endParaRPr lang="en-US" altLang="ko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B7C94B-E97D-47FA-9BC9-2B483EA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11</a:t>
            </a:fld>
            <a:r>
              <a:rPr lang="en-US" altLang="ko-KR"/>
              <a:t>/11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9" name="직사각형 22">
            <a:extLst>
              <a:ext uri="{FF2B5EF4-FFF2-40B4-BE49-F238E27FC236}">
                <a16:creationId xmlns:a16="http://schemas.microsoft.com/office/drawing/2014/main" id="{F5380E9A-163E-4576-BCDD-0A450B7E9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9943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직사각형 24">
            <a:extLst>
              <a:ext uri="{FF2B5EF4-FFF2-40B4-BE49-F238E27FC236}">
                <a16:creationId xmlns:a16="http://schemas.microsoft.com/office/drawing/2014/main" id="{88DDEF77-9746-4D83-91F9-442A2487E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710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751" y="642594"/>
            <a:ext cx="6718433" cy="1746504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목차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5F5E873-4077-4F64-AF73-03094F5FA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751" y="1886551"/>
            <a:ext cx="6934178" cy="3849624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Text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이미지 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Excel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워드파일과 한글 파일에서의 활용 여부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참고사항</a:t>
            </a:r>
            <a:endParaRPr lang="en-US" altLang="ko-KR" dirty="0"/>
          </a:p>
          <a:p>
            <a:pPr marL="617220" lvl="1" indent="-342900">
              <a:buAutoNum type="arabicPeriod"/>
            </a:pP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215430F-6FE1-4B38-96CB-DDD5D12C9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2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D1E5-CE4F-4223-B00F-BC3303D0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en-US" altLang="ko-KR" dirty="0"/>
              <a:t>(Beyond Compare)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78574-230F-4F0B-ABCF-58DA7DA0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두 파일의 내용을 비교하는 프로그램</a:t>
            </a:r>
            <a:endParaRPr lang="en-US" altLang="ko-KR" dirty="0"/>
          </a:p>
          <a:p>
            <a:r>
              <a:rPr lang="ko-KR" altLang="en-US" dirty="0"/>
              <a:t>단순한 텍스트부터 </a:t>
            </a:r>
            <a:r>
              <a:rPr lang="en-US" altLang="ko-KR" dirty="0"/>
              <a:t>excel</a:t>
            </a:r>
            <a:r>
              <a:rPr lang="ko-KR" altLang="en-US" dirty="0"/>
              <a:t>파일이나 이미지 파일</a:t>
            </a:r>
            <a:r>
              <a:rPr lang="en-US" altLang="ko-KR" dirty="0"/>
              <a:t>, </a:t>
            </a:r>
            <a:r>
              <a:rPr lang="ko-KR" altLang="en-US" dirty="0"/>
              <a:t>프로그램 소스코드 등을 비교하여 서로 다른 부분과 같은 부분을 찾는 용도로 주로 사용함</a:t>
            </a:r>
            <a:endParaRPr lang="en-US" altLang="ko-KR" dirty="0"/>
          </a:p>
          <a:p>
            <a:r>
              <a:rPr lang="ko-KR" altLang="en-US" dirty="0"/>
              <a:t>프로그래머들에게 주로 사용되지만 프로그래머가 아닌 사람들도 충분히 활용할 가치가 있음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9075E9-749E-4056-BDD4-D17168C94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3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1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F205F-5DEF-45EA-B51C-D3DB926C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AEB90-BDA5-42A7-882F-5235C4907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938" y="1678004"/>
            <a:ext cx="10058400" cy="3849624"/>
          </a:xfrm>
        </p:spPr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버전을 추천함</a:t>
            </a:r>
            <a:endParaRPr lang="en-US" altLang="ko-KR" dirty="0"/>
          </a:p>
          <a:p>
            <a:r>
              <a:rPr lang="ko-KR" altLang="en-US" dirty="0"/>
              <a:t>파일 다운로드 후</a:t>
            </a:r>
            <a:r>
              <a:rPr lang="en-US" altLang="ko-KR" dirty="0"/>
              <a:t>, </a:t>
            </a:r>
            <a:r>
              <a:rPr lang="ko-KR" altLang="en-US" dirty="0"/>
              <a:t>설치 파일 더블 클릭하여 설치</a:t>
            </a:r>
            <a:endParaRPr lang="en-US" altLang="ko-KR" dirty="0"/>
          </a:p>
          <a:p>
            <a:pPr lvl="1"/>
            <a:r>
              <a:rPr lang="ko-KR" altLang="en-US" dirty="0"/>
              <a:t>전부 </a:t>
            </a:r>
            <a:r>
              <a:rPr lang="en-US" altLang="ko-KR" dirty="0"/>
              <a:t>Next </a:t>
            </a:r>
            <a:r>
              <a:rPr lang="ko-KR" altLang="en-US" dirty="0"/>
              <a:t>누르면 되고</a:t>
            </a:r>
            <a:r>
              <a:rPr lang="en-US" altLang="ko-KR" dirty="0"/>
              <a:t>, </a:t>
            </a:r>
            <a:r>
              <a:rPr lang="ko-KR" altLang="en-US" dirty="0"/>
              <a:t>약관 동의하는 부분만 </a:t>
            </a:r>
            <a:r>
              <a:rPr lang="en-US" altLang="ko-KR" dirty="0"/>
              <a:t>accept </a:t>
            </a:r>
            <a:r>
              <a:rPr lang="ko-KR" altLang="en-US" dirty="0"/>
              <a:t>눌러주면 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E4E9FC-BF66-4AEE-9B1C-57C856970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919"/>
          <a:stretch/>
        </p:blipFill>
        <p:spPr>
          <a:xfrm>
            <a:off x="525624" y="2707081"/>
            <a:ext cx="4409583" cy="36286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13E09D7-648A-4DEE-8330-42330E522E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7" t="6692" r="7411"/>
          <a:stretch/>
        </p:blipFill>
        <p:spPr>
          <a:xfrm>
            <a:off x="4935207" y="2707081"/>
            <a:ext cx="6234131" cy="331983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CE9BC9A-1A3C-4423-96E9-9DE9BAA30C31}"/>
              </a:ext>
            </a:extLst>
          </p:cNvPr>
          <p:cNvSpPr/>
          <p:nvPr/>
        </p:nvSpPr>
        <p:spPr>
          <a:xfrm>
            <a:off x="858416" y="5467739"/>
            <a:ext cx="3191070" cy="5673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D20BB3-3A4B-4641-B3C5-10D100540190}"/>
              </a:ext>
            </a:extLst>
          </p:cNvPr>
          <p:cNvSpPr/>
          <p:nvPr/>
        </p:nvSpPr>
        <p:spPr>
          <a:xfrm>
            <a:off x="8759476" y="4528513"/>
            <a:ext cx="1999975" cy="5320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AA18FDA-85B3-4703-B7D1-525E6C73D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4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002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D034EC2-EC6C-47D2-8DE9-79DAB80C14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48" t="43867" r="51908" b="33450"/>
          <a:stretch/>
        </p:blipFill>
        <p:spPr>
          <a:xfrm>
            <a:off x="1362270" y="4838884"/>
            <a:ext cx="2029326" cy="155560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44CC5D8-66CD-4E41-9C34-5A603927A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EB811F-9569-4410-B92E-011175C77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비교 하고 싶은 두 개의 파일을 동시에 선택하여 비교 </a:t>
            </a:r>
            <a:r>
              <a:rPr lang="en-US" altLang="ko-KR" dirty="0"/>
              <a:t>: </a:t>
            </a:r>
            <a:r>
              <a:rPr lang="ko-KR" altLang="en-US" dirty="0"/>
              <a:t>두 파일을 선택 후 마우스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Compare </a:t>
            </a:r>
            <a:r>
              <a:rPr lang="ko-KR" altLang="en-US" dirty="0"/>
              <a:t>선택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비교하고 싶은 파일을 각각 선택하여 비교</a:t>
            </a:r>
            <a:endParaRPr lang="en-US" altLang="ko-KR" dirty="0"/>
          </a:p>
          <a:p>
            <a:pPr lvl="1"/>
            <a:r>
              <a:rPr lang="ko-KR" altLang="en-US" dirty="0"/>
              <a:t>기준이 되는 파일을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Select Left File For Compare </a:t>
            </a:r>
            <a:r>
              <a:rPr lang="ko-KR" altLang="en-US" dirty="0"/>
              <a:t>클릭하고</a:t>
            </a:r>
            <a:r>
              <a:rPr lang="en-US" altLang="ko-KR" dirty="0"/>
              <a:t>, </a:t>
            </a:r>
            <a:r>
              <a:rPr lang="ko-KR" altLang="en-US" dirty="0"/>
              <a:t>비교할 파일을 </a:t>
            </a:r>
            <a:r>
              <a:rPr lang="ko-KR" altLang="en-US" dirty="0" err="1"/>
              <a:t>우클릭하여</a:t>
            </a:r>
            <a:r>
              <a:rPr lang="ko-KR" altLang="en-US" dirty="0"/>
              <a:t> </a:t>
            </a:r>
            <a:r>
              <a:rPr lang="en-US" altLang="ko-KR" dirty="0"/>
              <a:t>Compare to </a:t>
            </a:r>
            <a:r>
              <a:rPr lang="ko-KR" altLang="en-US" dirty="0"/>
              <a:t>클릭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D27368-1A36-4769-B312-1F87636F47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34" t="43810" r="48496" b="31292"/>
          <a:stretch/>
        </p:blipFill>
        <p:spPr>
          <a:xfrm>
            <a:off x="1362270" y="2435290"/>
            <a:ext cx="2556588" cy="1707502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019633C-1836-482C-8C56-E3E48E91CF9D}"/>
              </a:ext>
            </a:extLst>
          </p:cNvPr>
          <p:cNvSpPr/>
          <p:nvPr/>
        </p:nvSpPr>
        <p:spPr>
          <a:xfrm>
            <a:off x="1571061" y="6250216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E16779F-E8DD-4F6D-8F31-C5A4B7D647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702" t="43867" r="45329" b="35789"/>
          <a:stretch/>
        </p:blipFill>
        <p:spPr>
          <a:xfrm>
            <a:off x="3880858" y="4938505"/>
            <a:ext cx="2556588" cy="139518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A644EA-B21C-447D-865A-BA664E8B38B3}"/>
              </a:ext>
            </a:extLst>
          </p:cNvPr>
          <p:cNvSpPr/>
          <p:nvPr/>
        </p:nvSpPr>
        <p:spPr>
          <a:xfrm>
            <a:off x="4584718" y="6197731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191A34BD-EFDE-43EE-B3BF-9B0FD4D73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5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59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[1/5]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/>
              <a:t>텍스트 비교</a:t>
            </a:r>
            <a:endParaRPr lang="en-US" altLang="ko-KR" dirty="0"/>
          </a:p>
          <a:p>
            <a:pPr marL="274320" lvl="1" indent="0">
              <a:buNone/>
            </a:pPr>
            <a:r>
              <a:rPr lang="ko-KR" altLang="en-US" dirty="0"/>
              <a:t>동일한 내용은 검은색으로 표시되고</a:t>
            </a:r>
            <a:r>
              <a:rPr lang="en-US" altLang="ko-KR" dirty="0"/>
              <a:t>, </a:t>
            </a:r>
            <a:r>
              <a:rPr lang="ko-KR" altLang="en-US" dirty="0"/>
              <a:t>다른 내용은 빨간색으로 표시됨</a:t>
            </a:r>
            <a:endParaRPr lang="en-US" altLang="ko-KR" dirty="0"/>
          </a:p>
          <a:p>
            <a:pPr marL="274320" lvl="1" indent="0">
              <a:buNone/>
            </a:pPr>
            <a:r>
              <a:rPr lang="en-US" altLang="ko-KR" dirty="0"/>
              <a:t>※ </a:t>
            </a:r>
            <a:r>
              <a:rPr lang="ko-KR" altLang="en-US" dirty="0"/>
              <a:t>소스코드의 주석 부분이 다를 경우에는 파란색으로 표시됨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281DA76-8806-43D7-95C5-5021581DD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238" y="2990850"/>
            <a:ext cx="10001250" cy="87630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4F162-1CC2-407D-95DD-25200E1B9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6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08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[2/5]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이미지 비교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4209C6-0C54-4F48-9193-94844CED1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900" y="1986645"/>
            <a:ext cx="7250939" cy="4082574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0EDF35C-26B9-4F87-A412-18ED0BED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7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142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[3/5]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3. Excel</a:t>
            </a:r>
            <a:r>
              <a:rPr lang="ko-KR" altLang="en-US" dirty="0"/>
              <a:t> 비교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29A4EC6-B428-4879-93A1-9E6DB7D23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684" y="2470485"/>
            <a:ext cx="7087045" cy="3986463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248808-16A5-4161-BB38-1EFA5477A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8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64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[4/5]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(1/2)</a:t>
            </a:r>
          </a:p>
          <a:p>
            <a:pPr marL="0" indent="0">
              <a:buNone/>
            </a:pPr>
            <a:r>
              <a:rPr lang="en-US" altLang="ko-KR" dirty="0"/>
              <a:t>	1) Word </a:t>
            </a:r>
            <a:r>
              <a:rPr lang="ko-KR" altLang="en-US" dirty="0"/>
              <a:t>파일도 비교가 되긴 하나</a:t>
            </a:r>
            <a:r>
              <a:rPr lang="en-US" altLang="ko-KR" dirty="0"/>
              <a:t>, text</a:t>
            </a:r>
            <a:r>
              <a:rPr lang="ko-KR" altLang="en-US" dirty="0"/>
              <a:t>들만 비교됨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19B5F64-1546-429D-AE5A-C912A3906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1" y="2805191"/>
            <a:ext cx="7260069" cy="3236479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8724E67-7501-4D0E-8AE4-45C230BE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9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189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7_TF56410444" id="{C54D08CA-3950-4D34-A3E0-EDDB3F599B25}" vid="{A6A44A71-4140-4BF9-B141-6500A336C36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{C2A3272F-DFAD-4E89-9DA6-1AAE3A74807B}tf56410444_win32</Template>
  <TotalTime>35</TotalTime>
  <Words>318</Words>
  <Application>Microsoft Office PowerPoint</Application>
  <PresentationFormat>와이드스크린</PresentationFormat>
  <Paragraphs>58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Malgun Gothic</vt:lpstr>
      <vt:lpstr>Avenir Next LT Pro</vt:lpstr>
      <vt:lpstr>Calibri</vt:lpstr>
      <vt:lpstr>Garamond</vt:lpstr>
      <vt:lpstr>SavonVTI</vt:lpstr>
      <vt:lpstr>비욘드컴페어 사용방법</vt:lpstr>
      <vt:lpstr>목차</vt:lpstr>
      <vt:lpstr>비욘드 컴페어(Beyond Compare)란?</vt:lpstr>
      <vt:lpstr>비욘드 컴페어 다운로드 및 설치 방법</vt:lpstr>
      <vt:lpstr>비욘드 컴페어 활용 방법</vt:lpstr>
      <vt:lpstr>비욘드 컴페어 사용 실례[1/5]</vt:lpstr>
      <vt:lpstr>비욘드 컴페어 사용 실례[2/5]</vt:lpstr>
      <vt:lpstr>비욘드 컴페어 사용 실례[3/5]</vt:lpstr>
      <vt:lpstr>비욘드 컴페어 사용 실례[4/5]</vt:lpstr>
      <vt:lpstr>비욘드 컴페어 사용 실례[5/5]</vt:lpstr>
      <vt:lpstr>참고사항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비욘드컴페어 사용방법</dc:title>
  <dc:creator>8147</dc:creator>
  <cp:lastModifiedBy>8147</cp:lastModifiedBy>
  <cp:revision>20</cp:revision>
  <dcterms:created xsi:type="dcterms:W3CDTF">2020-08-31T18:45:52Z</dcterms:created>
  <dcterms:modified xsi:type="dcterms:W3CDTF">2020-08-31T19:24:04Z</dcterms:modified>
</cp:coreProperties>
</file>